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nl-NL" smtClean="0"/>
              <a:t>Klik om de stijl te bewerken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nl-NL" smtClean="0"/>
              <a:t>Klik om de stijl te bewerken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nl-NL" smtClean="0"/>
              <a:t>Klik om de stijl te bewerken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A61015F-7CC6-4D0A-9D87-873EA4C304CC}" type="datetimeFigureOut">
              <a:rPr lang="en-US" dirty="0"/>
              <a:t>9/26/2017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9/26/2017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smtClean="0"/>
              <a:t>Klik om de stijl te bewerken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024128" y="2967788"/>
            <a:ext cx="4754880" cy="334157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smtClean="0"/>
              <a:t>Klik om de modelstijlen te bewerken</a:t>
            </a:r>
          </a:p>
        </p:txBody>
      </p:sp>
      <p:sp>
        <p:nvSpPr>
          <p:cNvPr id="6" name="Content Placeholder 5"/>
          <p:cNvSpPr>
            <a:spLocks noGrp="1"/>
          </p:cNvSpPr>
          <p:nvPr>
            <p:ph sz="quarter" idx="4"/>
          </p:nvPr>
        </p:nvSpPr>
        <p:spPr>
          <a:xfrm>
            <a:off x="5990888" y="2967788"/>
            <a:ext cx="4754880" cy="334157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9/26/2017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9/26/2017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9/26/2017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nl-NL" smtClean="0"/>
              <a:t>Klik om de stijl te bewerken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05C68B11-C5A8-448C-8CE9-B1A273C79CFC}" type="datetimeFigureOut">
              <a:rPr lang="en-US" dirty="0"/>
              <a:t>9/26/2017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C7616CA0-919D-4A49-9C8A-62FDFB3A5183}" type="datetimeFigureOut">
              <a:rPr lang="en-US" dirty="0"/>
              <a:t>9/26/2017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9/26/2017</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‹nr.›</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Nee Zeggen!</a:t>
            </a:r>
            <a:endParaRPr lang="nl-NL" dirty="0"/>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3895775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Opdrachten</a:t>
            </a:r>
            <a:endParaRPr lang="nl-NL" dirty="0"/>
          </a:p>
        </p:txBody>
      </p:sp>
      <p:sp>
        <p:nvSpPr>
          <p:cNvPr id="3" name="Tijdelijke aanduiding voor inhoud 2"/>
          <p:cNvSpPr>
            <a:spLocks noGrp="1"/>
          </p:cNvSpPr>
          <p:nvPr>
            <p:ph idx="1"/>
          </p:nvPr>
        </p:nvSpPr>
        <p:spPr/>
        <p:txBody>
          <a:bodyPr>
            <a:normAutofit fontScale="55000" lnSpcReduction="20000"/>
          </a:bodyPr>
          <a:lstStyle/>
          <a:p>
            <a:pPr fontAlgn="base"/>
            <a:r>
              <a:rPr lang="nl-NL" b="1" i="1" dirty="0"/>
              <a:t>Opdracht 1</a:t>
            </a:r>
            <a:endParaRPr lang="nl-NL" dirty="0"/>
          </a:p>
          <a:p>
            <a:pPr fontAlgn="base"/>
            <a:r>
              <a:rPr lang="nl-NL" dirty="0"/>
              <a:t>Bedenk al je overtuigingen, al je belemmeringen, al je aannames en schrijf ze op. Als voorbeeld: Als mijn collega iets vraagt denk ik dat ik minder aardig gevonden wordt.</a:t>
            </a:r>
          </a:p>
          <a:p>
            <a:pPr fontAlgn="base"/>
            <a:r>
              <a:rPr lang="nl-NL" dirty="0"/>
              <a:t> </a:t>
            </a:r>
          </a:p>
          <a:p>
            <a:pPr fontAlgn="base"/>
            <a:r>
              <a:rPr lang="nl-NL" b="1" i="1" dirty="0"/>
              <a:t>Opdracht 2</a:t>
            </a:r>
            <a:endParaRPr lang="nl-NL" dirty="0"/>
          </a:p>
          <a:p>
            <a:pPr fontAlgn="base"/>
            <a:r>
              <a:rPr lang="nl-NL" dirty="0"/>
              <a:t>Ga eens een half jaar terug in de tijd. Beschrijf een situaties die is voorgekomen. En beschrijf vervolgens wat je gedachte vooraf was en of deze ook uitgekomen is.</a:t>
            </a:r>
          </a:p>
          <a:p>
            <a:pPr fontAlgn="base"/>
            <a:r>
              <a:rPr lang="nl-NL" b="1" i="1" dirty="0"/>
              <a:t> </a:t>
            </a:r>
            <a:endParaRPr lang="nl-NL" dirty="0"/>
          </a:p>
          <a:p>
            <a:pPr fontAlgn="base"/>
            <a:r>
              <a:rPr lang="nl-NL" b="1" i="1" dirty="0"/>
              <a:t>Opdracht 3</a:t>
            </a:r>
            <a:endParaRPr lang="nl-NL" dirty="0"/>
          </a:p>
          <a:p>
            <a:pPr fontAlgn="base"/>
            <a:r>
              <a:rPr lang="nl-NL" dirty="0"/>
              <a:t>Pak één situatie op waarbij je ‘ja’ hebt gezegd terwijl je ‘nee’ wilde zeggen vanuit stap 2. Stel dat je ‘nee’ had gezegd? Wat is het ergste dat zou kunnen gebeuren?</a:t>
            </a:r>
          </a:p>
          <a:p>
            <a:pPr fontAlgn="base"/>
            <a:r>
              <a:rPr lang="nl-NL" b="1" i="1" dirty="0"/>
              <a:t> </a:t>
            </a:r>
            <a:endParaRPr lang="nl-NL" dirty="0"/>
          </a:p>
          <a:p>
            <a:pPr fontAlgn="base"/>
            <a:r>
              <a:rPr lang="nl-NL" b="1" i="1" dirty="0"/>
              <a:t>Opdracht 4</a:t>
            </a:r>
            <a:endParaRPr lang="nl-NL" dirty="0"/>
          </a:p>
          <a:p>
            <a:pPr fontAlgn="base"/>
            <a:r>
              <a:rPr lang="nl-NL" dirty="0"/>
              <a:t>Bespreek een situatie met je groepje. Bijvoorbeeld: Ik merk dat ik het soms lastig vindt om nee tegen je te zeggen terwijl ik iets anders wil. Stel, ik zeg de volgende keer nee, hoe zou je (jullie) dan reageren?</a:t>
            </a:r>
          </a:p>
          <a:p>
            <a:endParaRPr lang="nl-NL" dirty="0"/>
          </a:p>
        </p:txBody>
      </p:sp>
    </p:spTree>
    <p:extLst>
      <p:ext uri="{BB962C8B-B14F-4D97-AF65-F5344CB8AC3E}">
        <p14:creationId xmlns:p14="http://schemas.microsoft.com/office/powerpoint/2010/main" val="845080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normAutofit/>
          </a:bodyPr>
          <a:lstStyle/>
          <a:p>
            <a:r>
              <a:rPr lang="nl-NL" sz="4400" b="1" i="1" dirty="0"/>
              <a:t>Nee zeggen is lastig, toch?</a:t>
            </a:r>
            <a:r>
              <a:rPr lang="nl-NL" sz="4400" dirty="0"/>
              <a:t> </a:t>
            </a:r>
            <a:br>
              <a:rPr lang="nl-NL" sz="4400" dirty="0"/>
            </a:br>
            <a:r>
              <a:rPr lang="nl-NL" sz="4400" dirty="0"/>
              <a:t>Concrete tips om beter ‘nee’ te zeggen.</a:t>
            </a:r>
          </a:p>
          <a:p>
            <a:endParaRPr lang="nl-NL" sz="4400" dirty="0"/>
          </a:p>
        </p:txBody>
      </p:sp>
    </p:spTree>
    <p:extLst>
      <p:ext uri="{BB962C8B-B14F-4D97-AF65-F5344CB8AC3E}">
        <p14:creationId xmlns:p14="http://schemas.microsoft.com/office/powerpoint/2010/main" val="4043756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pPr fontAlgn="base"/>
            <a:r>
              <a:rPr lang="nl-NL" b="1" dirty="0"/>
              <a:t>De oorzaak</a:t>
            </a:r>
            <a:endParaRPr lang="nl-NL" dirty="0"/>
          </a:p>
          <a:p>
            <a:pPr fontAlgn="base"/>
            <a:r>
              <a:rPr lang="nl-NL" dirty="0"/>
              <a:t>Het start met onze gedachten en denk patronen. Nee zeggen kan belemmerend overkomen. Zoals: ‘Ik zou het ook niet leuk vinden nee te horen’ of ‘Als ik nee zeg kan die ander ook niet verder’ of ‘Als ik nee zeg ben ik een slechte collega’. Deze overtuigingen ontstaan door je opvoeding, je sociale omgeving, gebeurtenissen in het verleden. Allemaal zaken die ons denken beïnvloeden. We doen aannames en bedenken van alles waarom iets niet zou kunnen!</a:t>
            </a:r>
          </a:p>
          <a:p>
            <a:endParaRPr lang="nl-NL" dirty="0"/>
          </a:p>
        </p:txBody>
      </p:sp>
    </p:spTree>
    <p:extLst>
      <p:ext uri="{BB962C8B-B14F-4D97-AF65-F5344CB8AC3E}">
        <p14:creationId xmlns:p14="http://schemas.microsoft.com/office/powerpoint/2010/main" val="206971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Bijvoorbeeld:</a:t>
            </a:r>
            <a:endParaRPr lang="nl-NL" dirty="0"/>
          </a:p>
        </p:txBody>
      </p:sp>
      <p:sp>
        <p:nvSpPr>
          <p:cNvPr id="3" name="Tijdelijke aanduiding voor inhoud 2"/>
          <p:cNvSpPr>
            <a:spLocks noGrp="1"/>
          </p:cNvSpPr>
          <p:nvPr>
            <p:ph idx="1"/>
          </p:nvPr>
        </p:nvSpPr>
        <p:spPr/>
        <p:txBody>
          <a:bodyPr/>
          <a:lstStyle/>
          <a:p>
            <a:pPr lvl="0" fontAlgn="base"/>
            <a:r>
              <a:rPr lang="nl-NL" dirty="0" smtClean="0"/>
              <a:t>-Bij </a:t>
            </a:r>
            <a:r>
              <a:rPr lang="nl-NL" dirty="0"/>
              <a:t>de tandarts verkrampen we al terwijl het gaatje nog niet geboord wordt.</a:t>
            </a:r>
          </a:p>
          <a:p>
            <a:pPr lvl="0" fontAlgn="base"/>
            <a:r>
              <a:rPr lang="nl-NL" dirty="0" smtClean="0"/>
              <a:t>-We </a:t>
            </a:r>
            <a:r>
              <a:rPr lang="nl-NL" dirty="0"/>
              <a:t>hebben al spanning voordat het examen begint.</a:t>
            </a:r>
          </a:p>
          <a:p>
            <a:endParaRPr lang="nl-NL" dirty="0"/>
          </a:p>
        </p:txBody>
      </p:sp>
    </p:spTree>
    <p:extLst>
      <p:ext uri="{BB962C8B-B14F-4D97-AF65-F5344CB8AC3E}">
        <p14:creationId xmlns:p14="http://schemas.microsoft.com/office/powerpoint/2010/main" val="307672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Effect</a:t>
            </a:r>
            <a:endParaRPr lang="nl-NL" dirty="0"/>
          </a:p>
        </p:txBody>
      </p:sp>
      <p:sp>
        <p:nvSpPr>
          <p:cNvPr id="3" name="Tijdelijke aanduiding voor inhoud 2"/>
          <p:cNvSpPr>
            <a:spLocks noGrp="1"/>
          </p:cNvSpPr>
          <p:nvPr>
            <p:ph idx="1"/>
          </p:nvPr>
        </p:nvSpPr>
        <p:spPr/>
        <p:txBody>
          <a:bodyPr/>
          <a:lstStyle/>
          <a:p>
            <a:pPr fontAlgn="base"/>
            <a:r>
              <a:rPr lang="nl-NL" dirty="0"/>
              <a:t>Dit effect maakt dus dat ‘nee’ zeggen lastig is. Waarom?</a:t>
            </a:r>
          </a:p>
          <a:p>
            <a:pPr fontAlgn="base"/>
            <a:r>
              <a:rPr lang="nl-NL" dirty="0"/>
              <a:t>We nemen aan dat iemand boos wordt!</a:t>
            </a:r>
          </a:p>
          <a:p>
            <a:pPr fontAlgn="base"/>
            <a:r>
              <a:rPr lang="nl-NL" dirty="0"/>
              <a:t>Ik moet toch op zijn minst aangeven waarom ik nee zeg?</a:t>
            </a:r>
          </a:p>
          <a:p>
            <a:pPr fontAlgn="base"/>
            <a:r>
              <a:rPr lang="nl-NL" dirty="0"/>
              <a:t>Ik zou het zelf ook heel vervelend vinden!</a:t>
            </a:r>
          </a:p>
          <a:p>
            <a:endParaRPr lang="nl-NL" dirty="0"/>
          </a:p>
        </p:txBody>
      </p:sp>
    </p:spTree>
    <p:extLst>
      <p:ext uri="{BB962C8B-B14F-4D97-AF65-F5344CB8AC3E}">
        <p14:creationId xmlns:p14="http://schemas.microsoft.com/office/powerpoint/2010/main" val="1717396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De oplossingen</a:t>
            </a:r>
            <a:endParaRPr lang="nl-NL" dirty="0"/>
          </a:p>
        </p:txBody>
      </p:sp>
      <p:sp>
        <p:nvSpPr>
          <p:cNvPr id="3" name="Tijdelijke aanduiding voor inhoud 2"/>
          <p:cNvSpPr>
            <a:spLocks noGrp="1"/>
          </p:cNvSpPr>
          <p:nvPr>
            <p:ph idx="1"/>
          </p:nvPr>
        </p:nvSpPr>
        <p:spPr/>
        <p:txBody>
          <a:bodyPr>
            <a:normAutofit fontScale="92500" lnSpcReduction="10000"/>
          </a:bodyPr>
          <a:lstStyle/>
          <a:p>
            <a:pPr fontAlgn="base"/>
            <a:r>
              <a:rPr lang="nl-NL" dirty="0"/>
              <a:t>Wanneer je ‘nee’ zegt tegen iets, dan zeg je ’ja’ tegen iets anders. Je bent heel druk met iets bezig. Iets belangrijks. En een collega stoort je met een vraag. Je collega wil graag dat je direct voor hem/haar aan de slag gaat. Je bent toch al gestoord, dus je doet het. Herkenbaar?</a:t>
            </a:r>
          </a:p>
          <a:p>
            <a:r>
              <a:rPr lang="nl-NL" dirty="0"/>
              <a:t>Leg uit waar je mee bezig bent. Vertel dat dit nu echt moet. Zeg vervolgens ‘nee’ en geef een alternatief.  </a:t>
            </a:r>
            <a:endParaRPr lang="nl-NL" dirty="0" smtClean="0"/>
          </a:p>
          <a:p>
            <a:pPr fontAlgn="base"/>
            <a:r>
              <a:rPr lang="nl-NL" b="1" u="sng" dirty="0"/>
              <a:t>Voorbeeld:</a:t>
            </a:r>
          </a:p>
          <a:p>
            <a:pPr fontAlgn="base"/>
            <a:r>
              <a:rPr lang="nl-NL" dirty="0"/>
              <a:t> </a:t>
            </a:r>
          </a:p>
          <a:p>
            <a:pPr marL="0" lvl="0" indent="0" fontAlgn="base">
              <a:buNone/>
            </a:pPr>
            <a:r>
              <a:rPr lang="nl-NL" dirty="0" smtClean="0"/>
              <a:t> Het </a:t>
            </a:r>
            <a:r>
              <a:rPr lang="nl-NL" dirty="0"/>
              <a:t>komt nu echt niet uit, maar straks heb ik wel even tijd.</a:t>
            </a:r>
          </a:p>
          <a:p>
            <a:pPr lvl="0" fontAlgn="base"/>
            <a:r>
              <a:rPr lang="nl-NL" dirty="0"/>
              <a:t>Ik zit midden in iets dat echt af moet. Zou iemand anders je kunnen helpen?</a:t>
            </a:r>
          </a:p>
          <a:p>
            <a:pPr lvl="0" fontAlgn="base"/>
            <a:r>
              <a:rPr lang="nl-NL" dirty="0"/>
              <a:t>Ik help je graag, maar moet nu echt dit even afronden</a:t>
            </a:r>
          </a:p>
          <a:p>
            <a:endParaRPr lang="nl-NL" dirty="0"/>
          </a:p>
        </p:txBody>
      </p:sp>
    </p:spTree>
    <p:extLst>
      <p:ext uri="{BB962C8B-B14F-4D97-AF65-F5344CB8AC3E}">
        <p14:creationId xmlns:p14="http://schemas.microsoft.com/office/powerpoint/2010/main" val="3512206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oplossingen</a:t>
            </a:r>
            <a:endParaRPr lang="nl-NL" dirty="0"/>
          </a:p>
        </p:txBody>
      </p:sp>
      <p:sp>
        <p:nvSpPr>
          <p:cNvPr id="3" name="Tijdelijke aanduiding voor inhoud 2"/>
          <p:cNvSpPr>
            <a:spLocks noGrp="1"/>
          </p:cNvSpPr>
          <p:nvPr>
            <p:ph idx="1"/>
          </p:nvPr>
        </p:nvSpPr>
        <p:spPr/>
        <p:txBody>
          <a:bodyPr/>
          <a:lstStyle/>
          <a:p>
            <a:pPr fontAlgn="base"/>
            <a:r>
              <a:rPr lang="nl-NL" dirty="0"/>
              <a:t>Los het op wanneer het niet speelt!</a:t>
            </a:r>
          </a:p>
          <a:p>
            <a:pPr fontAlgn="base"/>
            <a:r>
              <a:rPr lang="nl-NL" dirty="0"/>
              <a:t>Je wordt vaak gestoord door dezelfde mensen. Het zijn vaak zaken waar ze zelf echt wel antwoord op hebben. Herkenbaar?</a:t>
            </a:r>
          </a:p>
          <a:p>
            <a:pPr fontAlgn="base"/>
            <a:r>
              <a:rPr lang="nl-NL" dirty="0"/>
              <a:t>Deel tijdens bijvoorbeeld een werkoverleg dat je regelmatig dingen doet die echt je aandacht nodig hebben. En dan de vraag: Hebben jullie dat ook? Wat kunnen we daar dan over afspreken?</a:t>
            </a:r>
          </a:p>
          <a:p>
            <a:endParaRPr lang="nl-NL" dirty="0"/>
          </a:p>
        </p:txBody>
      </p:sp>
    </p:spTree>
    <p:extLst>
      <p:ext uri="{BB962C8B-B14F-4D97-AF65-F5344CB8AC3E}">
        <p14:creationId xmlns:p14="http://schemas.microsoft.com/office/powerpoint/2010/main" val="3991526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fontAlgn="base"/>
            <a:r>
              <a:rPr lang="nl-NL" dirty="0"/>
              <a:t> </a:t>
            </a:r>
            <a:br>
              <a:rPr lang="nl-NL" dirty="0"/>
            </a:br>
            <a:r>
              <a:rPr lang="nl-NL" dirty="0" smtClean="0"/>
              <a:t>de </a:t>
            </a:r>
            <a:r>
              <a:rPr lang="nl-NL" b="1" dirty="0" smtClean="0"/>
              <a:t>Oplossingen</a:t>
            </a:r>
            <a:r>
              <a:rPr lang="nl-NL" dirty="0"/>
              <a:t/>
            </a:r>
            <a:br>
              <a:rPr lang="nl-NL" dirty="0"/>
            </a:br>
            <a:endParaRPr lang="nl-NL" dirty="0"/>
          </a:p>
        </p:txBody>
      </p:sp>
      <p:sp>
        <p:nvSpPr>
          <p:cNvPr id="3" name="Tijdelijke aanduiding voor inhoud 2"/>
          <p:cNvSpPr>
            <a:spLocks noGrp="1"/>
          </p:cNvSpPr>
          <p:nvPr>
            <p:ph idx="1"/>
          </p:nvPr>
        </p:nvSpPr>
        <p:spPr/>
        <p:txBody>
          <a:bodyPr/>
          <a:lstStyle/>
          <a:p>
            <a:pPr fontAlgn="base"/>
            <a:r>
              <a:rPr lang="nl-NL" dirty="0"/>
              <a:t>Je hebt al eens ‘nee’ gezegd en merkte dat er totaal geen begrip was. Herkenbaar?</a:t>
            </a:r>
          </a:p>
          <a:p>
            <a:pPr fontAlgn="base"/>
            <a:r>
              <a:rPr lang="nl-NL" dirty="0"/>
              <a:t>Wanneer er echt onbegrip is, dan zijn er geen gemeenschappelijke belangen. Werken we samen aan hetzelfde doel? Werken we samen aan wederzijdse afhankelijkheid? Willen we als team allemaal hetzelfde? Draagt dat wat jij doet direct bij aan ons gezamenlijk belang?</a:t>
            </a:r>
          </a:p>
          <a:p>
            <a:pPr fontAlgn="base"/>
            <a:r>
              <a:rPr lang="nl-NL" dirty="0"/>
              <a:t>Stel deze vragen eens aan een collega. Eén op één. Tijdens een werkoverleg. Tijdens de pauze. Wanneer je weet dat jij en je collega werken aan hetzelfde belang is er direct begrip. Altijd!</a:t>
            </a:r>
          </a:p>
          <a:p>
            <a:endParaRPr lang="nl-NL" dirty="0"/>
          </a:p>
        </p:txBody>
      </p:sp>
    </p:spTree>
    <p:extLst>
      <p:ext uri="{BB962C8B-B14F-4D97-AF65-F5344CB8AC3E}">
        <p14:creationId xmlns:p14="http://schemas.microsoft.com/office/powerpoint/2010/main" val="867823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oplossingen</a:t>
            </a:r>
            <a:endParaRPr lang="nl-NL" dirty="0"/>
          </a:p>
        </p:txBody>
      </p:sp>
      <p:sp>
        <p:nvSpPr>
          <p:cNvPr id="3" name="Tijdelijke aanduiding voor inhoud 2"/>
          <p:cNvSpPr>
            <a:spLocks noGrp="1"/>
          </p:cNvSpPr>
          <p:nvPr>
            <p:ph idx="1"/>
          </p:nvPr>
        </p:nvSpPr>
        <p:spPr/>
        <p:txBody>
          <a:bodyPr>
            <a:normAutofit fontScale="92500" lnSpcReduction="20000"/>
          </a:bodyPr>
          <a:lstStyle/>
          <a:p>
            <a:pPr fontAlgn="base"/>
            <a:r>
              <a:rPr lang="nl-NL" dirty="0"/>
              <a:t>Ik wil wel nee zeggen, maar het blijft toch mijn baas. Herkenbaar?</a:t>
            </a:r>
          </a:p>
          <a:p>
            <a:pPr fontAlgn="base"/>
            <a:r>
              <a:rPr lang="nl-NL" dirty="0"/>
              <a:t> </a:t>
            </a:r>
          </a:p>
          <a:p>
            <a:pPr fontAlgn="base"/>
            <a:r>
              <a:rPr lang="nl-NL" dirty="0"/>
              <a:t>Zoek altijd naar gelijkwaardigheid. Heb je het gevoel dat iemand “boven” je staat, dan is ‘nee’ zeggen nog geen optie. Tips</a:t>
            </a:r>
            <a:r>
              <a:rPr lang="nl-NL" dirty="0" smtClean="0"/>
              <a:t>:</a:t>
            </a:r>
          </a:p>
          <a:p>
            <a:pPr lvl="0" fontAlgn="base"/>
            <a:r>
              <a:rPr lang="nl-NL" dirty="0"/>
              <a:t>Ga staan wanneer de ander ook staat (fysieke gelijkwaardigheid).</a:t>
            </a:r>
          </a:p>
          <a:p>
            <a:pPr lvl="0" fontAlgn="base"/>
            <a:r>
              <a:rPr lang="nl-NL" dirty="0"/>
              <a:t>Geef je gevoel aan. Bijvoorbeeld: Ik merk dat ik het nu heel lastig vindt om nee te zeggen. Doe maar eens en let eens op het effect.</a:t>
            </a:r>
          </a:p>
          <a:p>
            <a:pPr lvl="0" fontAlgn="base"/>
            <a:r>
              <a:rPr lang="nl-NL" dirty="0"/>
              <a:t>Zeg: Natuurlijk wil ik dat voor je doen. Dan blijft alleen dit wat langer liggen. Is dat wat je wilt?</a:t>
            </a:r>
          </a:p>
          <a:p>
            <a:pPr lvl="0" fontAlgn="base"/>
            <a:r>
              <a:rPr lang="nl-NL" dirty="0"/>
              <a:t>Zeg: Ik kan tegen de tandarts natuurlijk geen nee zeggen. Wat zou jij doen in mijn situatie?</a:t>
            </a:r>
          </a:p>
          <a:p>
            <a:pPr lvl="0" fontAlgn="base"/>
            <a:r>
              <a:rPr lang="nl-NL" dirty="0"/>
              <a:t>Hoe beter je doel is beschreven hoe makkelijker ‘nee’ zeggen wordt. Bijvoorbeeld: Samen hebben we afgesproken dat ik hieraan werk, klopt dat nog steeds? Herhalen dus!</a:t>
            </a:r>
          </a:p>
          <a:p>
            <a:pPr fontAlgn="base"/>
            <a:endParaRPr lang="nl-NL" dirty="0"/>
          </a:p>
          <a:p>
            <a:endParaRPr lang="nl-NL" dirty="0"/>
          </a:p>
        </p:txBody>
      </p:sp>
    </p:spTree>
    <p:extLst>
      <p:ext uri="{BB962C8B-B14F-4D97-AF65-F5344CB8AC3E}">
        <p14:creationId xmlns:p14="http://schemas.microsoft.com/office/powerpoint/2010/main" val="9234797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9</TotalTime>
  <Words>491</Words>
  <Application>Microsoft Office PowerPoint</Application>
  <PresentationFormat>Breedbeeld</PresentationFormat>
  <Paragraphs>49</Paragraphs>
  <Slides>10</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10</vt:i4>
      </vt:variant>
    </vt:vector>
  </HeadingPairs>
  <TitlesOfParts>
    <vt:vector size="14" baseType="lpstr">
      <vt:lpstr>Tw Cen MT</vt:lpstr>
      <vt:lpstr>Tw Cen MT Condensed</vt:lpstr>
      <vt:lpstr>Wingdings 3</vt:lpstr>
      <vt:lpstr>Integraal</vt:lpstr>
      <vt:lpstr>Nee Zeggen!</vt:lpstr>
      <vt:lpstr>PowerPoint-presentatie</vt:lpstr>
      <vt:lpstr>PowerPoint-presentatie</vt:lpstr>
      <vt:lpstr>Bijvoorbeeld:</vt:lpstr>
      <vt:lpstr>Effect</vt:lpstr>
      <vt:lpstr>De oplossingen</vt:lpstr>
      <vt:lpstr>De oplossingen</vt:lpstr>
      <vt:lpstr>  de Oplossingen </vt:lpstr>
      <vt:lpstr>De oplossingen</vt:lpstr>
      <vt:lpstr>Opdrachten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Nee Zeggen!</dc:title>
  <dc:creator>Windows-gebruiker</dc:creator>
  <cp:lastModifiedBy>Windows-gebruiker</cp:lastModifiedBy>
  <cp:revision>2</cp:revision>
  <dcterms:created xsi:type="dcterms:W3CDTF">2017-09-26T18:54:48Z</dcterms:created>
  <dcterms:modified xsi:type="dcterms:W3CDTF">2017-09-26T19:03:51Z</dcterms:modified>
</cp:coreProperties>
</file>